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70" r:id="rId4"/>
    <p:sldId id="259" r:id="rId5"/>
    <p:sldId id="257" r:id="rId6"/>
    <p:sldId id="263" r:id="rId8"/>
    <p:sldId id="262" r:id="rId9"/>
    <p:sldId id="265" r:id="rId10"/>
    <p:sldId id="271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96" y="-306"/>
      </p:cViewPr>
      <p:guideLst>
        <p:guide orient="horz" pos="215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48129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7170" name="文本占位符 48130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17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 sz="5000"/>
            </a:lvl1pPr>
          </a:lstStyle>
          <a:p>
            <a:pPr lvl="0"/>
            <a:r>
              <a:rPr lang="en-US" altLang="zh-CN" dirty="0"/>
              <a:t>单击此处编辑母版标题样式</a:t>
            </a:r>
            <a:endParaRPr lang="en-US" altLang="zh-CN" dirty="0"/>
          </a:p>
        </p:txBody>
      </p:sp>
      <p:sp>
        <p:nvSpPr>
          <p:cNvPr id="13315" name="副标题 13314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/>
            </a:lvl1pPr>
            <a:lvl2pPr marL="344805" lvl="1" indent="0" algn="ctr">
              <a:buNone/>
              <a:defRPr sz="2800"/>
            </a:lvl2pPr>
            <a:lvl3pPr marL="671830" lvl="2" indent="0" algn="ctr">
              <a:buNone/>
              <a:defRPr sz="2800"/>
            </a:lvl3pPr>
            <a:lvl4pPr marL="1024255" lvl="3" indent="0" algn="ctr">
              <a:buNone/>
              <a:defRPr sz="2800"/>
            </a:lvl4pPr>
            <a:lvl5pPr marL="1341755" lvl="4" indent="0" algn="ctr">
              <a:buNone/>
              <a:defRPr sz="2800"/>
            </a:lvl5pPr>
          </a:lstStyle>
          <a:p>
            <a:pPr lvl="0"/>
            <a:r>
              <a:rPr lang="en-US" altLang="zh-CN" dirty="0"/>
              <a:t>单击此处编辑母版副标题样式</a:t>
            </a:r>
            <a:endParaRPr lang="en-US" altLang="zh-CN" dirty="0"/>
          </a:p>
        </p:txBody>
      </p:sp>
      <p:sp>
        <p:nvSpPr>
          <p:cNvPr id="13316" name="日期占位符 13315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7" name="页脚占位符 13316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3318" name="灯片编号占位符 1331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3319" name="任意多边形 13318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>
                <a:alpha val="10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20" name="直接连接符 13319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直接连接符 29697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075" name="组合 29703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3076" name="椭圆 29704"/>
            <p:cNvSpPr/>
            <p:nvPr/>
          </p:nvSpPr>
          <p:spPr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7" name="椭圆 29705"/>
            <p:cNvSpPr/>
            <p:nvPr/>
          </p:nvSpPr>
          <p:spPr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8" name="椭圆 29706"/>
            <p:cNvSpPr/>
            <p:nvPr/>
          </p:nvSpPr>
          <p:spPr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79" name="椭圆 29707"/>
            <p:cNvSpPr/>
            <p:nvPr/>
          </p:nvSpPr>
          <p:spPr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0" name="椭圆 29708"/>
            <p:cNvSpPr/>
            <p:nvPr/>
          </p:nvSpPr>
          <p:spPr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1" name="椭圆 29709"/>
            <p:cNvSpPr/>
            <p:nvPr/>
          </p:nvSpPr>
          <p:spPr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2" name="椭圆 29710"/>
            <p:cNvSpPr/>
            <p:nvPr/>
          </p:nvSpPr>
          <p:spPr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3" name="椭圆 29711"/>
            <p:cNvSpPr/>
            <p:nvPr/>
          </p:nvSpPr>
          <p:spPr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4" name="椭圆 29712"/>
            <p:cNvSpPr/>
            <p:nvPr/>
          </p:nvSpPr>
          <p:spPr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5" name="椭圆 29713"/>
            <p:cNvSpPr/>
            <p:nvPr/>
          </p:nvSpPr>
          <p:spPr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6" name="椭圆 29714"/>
            <p:cNvSpPr/>
            <p:nvPr/>
          </p:nvSpPr>
          <p:spPr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7" name="椭圆 29715"/>
            <p:cNvSpPr/>
            <p:nvPr/>
          </p:nvSpPr>
          <p:spPr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8" name="椭圆 29716"/>
            <p:cNvSpPr/>
            <p:nvPr/>
          </p:nvSpPr>
          <p:spPr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89" name="椭圆 29717"/>
            <p:cNvSpPr/>
            <p:nvPr/>
          </p:nvSpPr>
          <p:spPr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90" name="椭圆 29718"/>
            <p:cNvSpPr/>
            <p:nvPr/>
          </p:nvSpPr>
          <p:spPr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91" name="椭圆 29719"/>
            <p:cNvSpPr/>
            <p:nvPr/>
          </p:nvSpPr>
          <p:spPr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92" name="椭圆 29720"/>
            <p:cNvSpPr/>
            <p:nvPr/>
          </p:nvSpPr>
          <p:spPr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93" name="椭圆 29721"/>
            <p:cNvSpPr/>
            <p:nvPr/>
          </p:nvSpPr>
          <p:spPr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94" name="椭圆 29722"/>
            <p:cNvSpPr/>
            <p:nvPr/>
          </p:nvSpPr>
          <p:spPr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95" name="椭圆 29723"/>
            <p:cNvSpPr/>
            <p:nvPr/>
          </p:nvSpPr>
          <p:spPr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96" name="椭圆 29724"/>
            <p:cNvSpPr/>
            <p:nvPr/>
          </p:nvSpPr>
          <p:spPr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97" name="椭圆 29725"/>
            <p:cNvSpPr/>
            <p:nvPr/>
          </p:nvSpPr>
          <p:spPr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98" name="椭圆 29726"/>
            <p:cNvSpPr/>
            <p:nvPr/>
          </p:nvSpPr>
          <p:spPr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99" name="椭圆 29727"/>
            <p:cNvSpPr/>
            <p:nvPr/>
          </p:nvSpPr>
          <p:spPr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00" name="椭圆 29728"/>
            <p:cNvSpPr/>
            <p:nvPr/>
          </p:nvSpPr>
          <p:spPr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01" name="椭圆 29729"/>
            <p:cNvSpPr/>
            <p:nvPr/>
          </p:nvSpPr>
          <p:spPr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02" name="椭圆 29730"/>
            <p:cNvSpPr/>
            <p:nvPr/>
          </p:nvSpPr>
          <p:spPr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03" name="椭圆 29731"/>
            <p:cNvSpPr/>
            <p:nvPr/>
          </p:nvSpPr>
          <p:spPr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04" name="椭圆 29732"/>
            <p:cNvSpPr/>
            <p:nvPr/>
          </p:nvSpPr>
          <p:spPr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05" name="椭圆 29733"/>
            <p:cNvSpPr/>
            <p:nvPr/>
          </p:nvSpPr>
          <p:spPr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06" name="椭圆 29734"/>
            <p:cNvSpPr/>
            <p:nvPr/>
          </p:nvSpPr>
          <p:spPr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107" name="直接连接符 29735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699" name="标题 29698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lvl="0" algn="r">
              <a:defRPr sz="4800"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29700" name="副标题 29699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9701" name="日期占位符 297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endParaRPr lang="zh-CN" altLang="en-US" strike="noStrike" noProof="1" dirty="0"/>
          </a:p>
        </p:txBody>
      </p:sp>
      <p:sp>
        <p:nvSpPr>
          <p:cNvPr id="29702" name="页脚占位符 297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endParaRPr lang="zh-CN" strike="noStrike" noProof="1" dirty="0"/>
          </a:p>
        </p:txBody>
      </p:sp>
      <p:sp>
        <p:nvSpPr>
          <p:cNvPr id="29703" name="灯片编号占位符 297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单击此处编辑母版标题样式</a:t>
            </a:r>
            <a:endParaRPr lang="en-US" altLang="zh-CN"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单击此处编辑母版文本样式</a:t>
            </a:r>
            <a:endParaRPr lang="en-US" altLang="zh-CN" dirty="0"/>
          </a:p>
          <a:p>
            <a:pPr lvl="1"/>
            <a:r>
              <a:rPr lang="en-US" altLang="zh-CN" dirty="0"/>
              <a:t>第二级</a:t>
            </a:r>
            <a:endParaRPr lang="en-US" altLang="zh-CN" dirty="0"/>
          </a:p>
          <a:p>
            <a:pPr lvl="2"/>
            <a:r>
              <a:rPr lang="en-US" altLang="zh-CN" dirty="0"/>
              <a:t>第三级</a:t>
            </a:r>
            <a:endParaRPr lang="en-US" altLang="zh-CN" dirty="0"/>
          </a:p>
          <a:p>
            <a:pPr lvl="3"/>
            <a:r>
              <a:rPr lang="en-US" altLang="zh-CN" dirty="0"/>
              <a:t>第四级</a:t>
            </a:r>
            <a:endParaRPr lang="en-US" altLang="zh-CN" dirty="0"/>
          </a:p>
          <a:p>
            <a:pPr lvl="4"/>
            <a:r>
              <a:rPr lang="en-US" altLang="zh-CN" dirty="0"/>
              <a:t>第五级</a:t>
            </a:r>
            <a:endParaRPr lang="en-US" altLang="zh-CN" dirty="0"/>
          </a:p>
        </p:txBody>
      </p:sp>
      <p:sp>
        <p:nvSpPr>
          <p:cNvPr id="12292" name="日期占位符 12291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3" name="页脚占位符 1229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lvl="0"/>
            <a:endParaRPr lang="en-US" altLang="zh-CN"/>
          </a:p>
        </p:txBody>
      </p:sp>
      <p:sp>
        <p:nvSpPr>
          <p:cNvPr id="12294" name="灯片编号占位符 12293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lvl="0"/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2295" name="任意多边形 12294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>
                <a:alpha val="10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6" name="直接连接符 12295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5" name="组合 29703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</p:grpSp>
      <p:sp>
        <p:nvSpPr>
          <p:cNvPr id="3108" name="标题 28674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109" name="文本占位符 28675"/>
          <p:cNvSpPr>
            <a:spLocks noGrp="1"/>
          </p:cNvSpPr>
          <p:nvPr>
            <p:ph type="body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900" b="1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1pPr>
      <a:lvl2pPr marL="692150" lvl="1" indent="-34734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marL="987425" lvl="2" indent="-29337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marL="1281430" lvl="3" indent="-2921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marL="1598930" lvl="4" indent="-31623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背景_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159510" y="-27305"/>
            <a:ext cx="11990705" cy="69665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10690" y="2552224"/>
            <a:ext cx="6050280" cy="598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zh-CN" sz="330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《三国同盟和三国协约的形成》</a:t>
            </a:r>
            <a:endParaRPr lang="zh-CN" altLang="zh-CN" sz="330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35935" y="3463290"/>
            <a:ext cx="246253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制作人  张微</a:t>
            </a:r>
            <a:endParaRPr lang="zh-CN" altLang="en-US" sz="240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zh-CN" sz="240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学校  永安三中</a:t>
            </a:r>
            <a:endParaRPr lang="zh-CN" altLang="zh-CN" sz="240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4" name="图片 153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260350"/>
            <a:ext cx="6911975" cy="6143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7187" name="组合 47186"/>
          <p:cNvGrpSpPr/>
          <p:nvPr/>
        </p:nvGrpSpPr>
        <p:grpSpPr>
          <a:xfrm>
            <a:off x="1474788" y="692150"/>
            <a:ext cx="720725" cy="649288"/>
            <a:chOff x="839" y="436"/>
            <a:chExt cx="454" cy="409"/>
          </a:xfrm>
        </p:grpSpPr>
        <p:sp>
          <p:nvSpPr>
            <p:cNvPr id="6146" name="椭圆 47107"/>
            <p:cNvSpPr/>
            <p:nvPr/>
          </p:nvSpPr>
          <p:spPr>
            <a:xfrm>
              <a:off x="839" y="436"/>
              <a:ext cx="454" cy="409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47" name="文本框 47108"/>
            <p:cNvSpPr txBox="1"/>
            <p:nvPr/>
          </p:nvSpPr>
          <p:spPr>
            <a:xfrm>
              <a:off x="871" y="487"/>
              <a:ext cx="28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意</a:t>
              </a:r>
              <a:endParaRPr lang="zh-CN" altLang="en-US" sz="28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7110" name="组合 47109"/>
          <p:cNvGrpSpPr/>
          <p:nvPr/>
        </p:nvGrpSpPr>
        <p:grpSpPr>
          <a:xfrm>
            <a:off x="3656013" y="3657600"/>
            <a:ext cx="2138362" cy="763588"/>
            <a:chOff x="2302" y="2639"/>
            <a:chExt cx="1241" cy="481"/>
          </a:xfrm>
        </p:grpSpPr>
        <p:sp>
          <p:nvSpPr>
            <p:cNvPr id="6149" name="爆炸形 1 47110"/>
            <p:cNvSpPr/>
            <p:nvPr/>
          </p:nvSpPr>
          <p:spPr>
            <a:xfrm>
              <a:off x="2672" y="2880"/>
              <a:ext cx="240" cy="240"/>
            </a:xfrm>
            <a:prstGeom prst="irregularSeal1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50" name="文本框 47111"/>
            <p:cNvSpPr txBox="1"/>
            <p:nvPr/>
          </p:nvSpPr>
          <p:spPr>
            <a:xfrm rot="1323928">
              <a:off x="2302" y="2639"/>
              <a:ext cx="12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巴尔干问题</a:t>
              </a:r>
              <a:endParaRPr lang="zh-CN" altLang="en-US" sz="2800" b="1" dirty="0"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47113" name="组合 47112"/>
          <p:cNvGrpSpPr/>
          <p:nvPr/>
        </p:nvGrpSpPr>
        <p:grpSpPr>
          <a:xfrm>
            <a:off x="2235200" y="3443288"/>
            <a:ext cx="4497388" cy="1570037"/>
            <a:chOff x="1408" y="2504"/>
            <a:chExt cx="2816" cy="952"/>
          </a:xfrm>
        </p:grpSpPr>
        <p:sp>
          <p:nvSpPr>
            <p:cNvPr id="6152" name="直接连接符 47113"/>
            <p:cNvSpPr/>
            <p:nvPr/>
          </p:nvSpPr>
          <p:spPr>
            <a:xfrm rot="-8578491" flipV="1">
              <a:off x="2928" y="3072"/>
              <a:ext cx="1296" cy="38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53" name="直接连接符 47114"/>
            <p:cNvSpPr/>
            <p:nvPr/>
          </p:nvSpPr>
          <p:spPr>
            <a:xfrm rot="2353737" flipV="1">
              <a:off x="1408" y="2504"/>
              <a:ext cx="1296" cy="38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7116" name="组合 47115"/>
          <p:cNvGrpSpPr/>
          <p:nvPr/>
        </p:nvGrpSpPr>
        <p:grpSpPr>
          <a:xfrm>
            <a:off x="2311400" y="915988"/>
            <a:ext cx="4419600" cy="25400"/>
            <a:chOff x="1456" y="912"/>
            <a:chExt cx="2784" cy="16"/>
          </a:xfrm>
        </p:grpSpPr>
        <p:sp>
          <p:nvSpPr>
            <p:cNvPr id="6155" name="直接连接符 47116"/>
            <p:cNvSpPr/>
            <p:nvPr/>
          </p:nvSpPr>
          <p:spPr>
            <a:xfrm>
              <a:off x="1456" y="912"/>
              <a:ext cx="1296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56" name="直接连接符 47117"/>
            <p:cNvSpPr/>
            <p:nvPr/>
          </p:nvSpPr>
          <p:spPr>
            <a:xfrm rot="-10729425" flipV="1">
              <a:off x="2960" y="912"/>
              <a:ext cx="1280" cy="1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7119" name="组合 47118"/>
          <p:cNvGrpSpPr/>
          <p:nvPr/>
        </p:nvGrpSpPr>
        <p:grpSpPr>
          <a:xfrm>
            <a:off x="3549650" y="355600"/>
            <a:ext cx="2030413" cy="841375"/>
            <a:chOff x="2236" y="510"/>
            <a:chExt cx="1241" cy="530"/>
          </a:xfrm>
        </p:grpSpPr>
        <p:sp>
          <p:nvSpPr>
            <p:cNvPr id="6158" name="爆炸形 1 47119"/>
            <p:cNvSpPr/>
            <p:nvPr/>
          </p:nvSpPr>
          <p:spPr>
            <a:xfrm>
              <a:off x="2736" y="800"/>
              <a:ext cx="240" cy="240"/>
            </a:xfrm>
            <a:prstGeom prst="irregularSeal1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59" name="文本框 47120"/>
            <p:cNvSpPr txBox="1"/>
            <p:nvPr/>
          </p:nvSpPr>
          <p:spPr>
            <a:xfrm>
              <a:off x="2236" y="510"/>
              <a:ext cx="12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突尼斯问题</a:t>
              </a:r>
              <a:endParaRPr lang="zh-CN" altLang="en-US" sz="2800" b="1" dirty="0"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sp>
        <p:nvSpPr>
          <p:cNvPr id="47122" name="爆炸形 1 47121"/>
          <p:cNvSpPr/>
          <p:nvPr/>
        </p:nvSpPr>
        <p:spPr>
          <a:xfrm>
            <a:off x="4343400" y="5005388"/>
            <a:ext cx="381000" cy="381000"/>
          </a:xfrm>
          <a:prstGeom prst="irregularSeal1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7123" name="直接连接符 47122"/>
          <p:cNvSpPr/>
          <p:nvPr/>
        </p:nvSpPr>
        <p:spPr>
          <a:xfrm>
            <a:off x="2311400" y="5183188"/>
            <a:ext cx="2057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7185" name="组合 47184"/>
          <p:cNvGrpSpPr/>
          <p:nvPr/>
        </p:nvGrpSpPr>
        <p:grpSpPr>
          <a:xfrm>
            <a:off x="6732588" y="2781300"/>
            <a:ext cx="719137" cy="719138"/>
            <a:chOff x="4241" y="1752"/>
            <a:chExt cx="453" cy="453"/>
          </a:xfrm>
        </p:grpSpPr>
        <p:sp>
          <p:nvSpPr>
            <p:cNvPr id="6163" name="椭圆 47124"/>
            <p:cNvSpPr/>
            <p:nvPr/>
          </p:nvSpPr>
          <p:spPr>
            <a:xfrm>
              <a:off x="4241" y="1752"/>
              <a:ext cx="453" cy="453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buFont typeface="Arial" panose="020B0604020202020204" pitchFamily="34" charset="0"/>
              </a:pP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  <p:sp>
          <p:nvSpPr>
            <p:cNvPr id="6164" name="文本框 47125"/>
            <p:cNvSpPr txBox="1"/>
            <p:nvPr/>
          </p:nvSpPr>
          <p:spPr>
            <a:xfrm>
              <a:off x="4296" y="1809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英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7127" name="直接连接符 47126"/>
          <p:cNvSpPr/>
          <p:nvPr/>
        </p:nvSpPr>
        <p:spPr>
          <a:xfrm rot="-281005" flipV="1">
            <a:off x="2209800" y="2109788"/>
            <a:ext cx="2057400" cy="6096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7128" name="直接连接符 47127"/>
          <p:cNvSpPr/>
          <p:nvPr/>
        </p:nvSpPr>
        <p:spPr>
          <a:xfrm rot="-87360" flipH="1">
            <a:off x="4648200" y="1068388"/>
            <a:ext cx="2057400" cy="7620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7129" name="直接连接符 47128"/>
          <p:cNvSpPr/>
          <p:nvPr/>
        </p:nvSpPr>
        <p:spPr>
          <a:xfrm rot="-10729425" flipV="1">
            <a:off x="4699000" y="5183188"/>
            <a:ext cx="2032000" cy="254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7184" name="组合 47183"/>
          <p:cNvGrpSpPr/>
          <p:nvPr/>
        </p:nvGrpSpPr>
        <p:grpSpPr>
          <a:xfrm>
            <a:off x="6732588" y="549275"/>
            <a:ext cx="792162" cy="801688"/>
            <a:chOff x="4241" y="346"/>
            <a:chExt cx="499" cy="505"/>
          </a:xfrm>
        </p:grpSpPr>
        <p:sp>
          <p:nvSpPr>
            <p:cNvPr id="6169" name="椭圆 47130"/>
            <p:cNvSpPr/>
            <p:nvPr/>
          </p:nvSpPr>
          <p:spPr>
            <a:xfrm>
              <a:off x="4241" y="346"/>
              <a:ext cx="499" cy="5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buFont typeface="Arial" panose="020B0604020202020204" pitchFamily="34" charset="0"/>
              </a:pP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  <p:sp>
          <p:nvSpPr>
            <p:cNvPr id="6170" name="文本框 47131"/>
            <p:cNvSpPr txBox="1"/>
            <p:nvPr/>
          </p:nvSpPr>
          <p:spPr>
            <a:xfrm>
              <a:off x="4332" y="482"/>
              <a:ext cx="3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法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7182" name="组合 47181"/>
          <p:cNvGrpSpPr/>
          <p:nvPr/>
        </p:nvGrpSpPr>
        <p:grpSpPr>
          <a:xfrm>
            <a:off x="1403350" y="2781300"/>
            <a:ext cx="649288" cy="779463"/>
            <a:chOff x="883" y="1760"/>
            <a:chExt cx="409" cy="491"/>
          </a:xfrm>
        </p:grpSpPr>
        <p:sp>
          <p:nvSpPr>
            <p:cNvPr id="6172" name="椭圆 47133"/>
            <p:cNvSpPr/>
            <p:nvPr/>
          </p:nvSpPr>
          <p:spPr>
            <a:xfrm>
              <a:off x="883" y="1760"/>
              <a:ext cx="409" cy="491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buFont typeface="Arial" panose="020B0604020202020204" pitchFamily="34" charset="0"/>
              </a:pP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  <p:sp>
          <p:nvSpPr>
            <p:cNvPr id="6173" name="文本框 47134"/>
            <p:cNvSpPr txBox="1"/>
            <p:nvPr/>
          </p:nvSpPr>
          <p:spPr>
            <a:xfrm>
              <a:off x="930" y="1853"/>
              <a:ext cx="20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德</a:t>
              </a:r>
              <a:endParaRPr lang="zh-CN" altLang="en-US" sz="2800" b="1" dirty="0"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47183" name="组合 47182"/>
          <p:cNvGrpSpPr/>
          <p:nvPr/>
        </p:nvGrpSpPr>
        <p:grpSpPr>
          <a:xfrm>
            <a:off x="1414463" y="4813300"/>
            <a:ext cx="636587" cy="703263"/>
            <a:chOff x="891" y="3032"/>
            <a:chExt cx="401" cy="443"/>
          </a:xfrm>
        </p:grpSpPr>
        <p:sp>
          <p:nvSpPr>
            <p:cNvPr id="6175" name="椭圆 47136"/>
            <p:cNvSpPr/>
            <p:nvPr/>
          </p:nvSpPr>
          <p:spPr>
            <a:xfrm>
              <a:off x="891" y="3032"/>
              <a:ext cx="401" cy="443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76" name="文本框 47137"/>
            <p:cNvSpPr txBox="1"/>
            <p:nvPr/>
          </p:nvSpPr>
          <p:spPr>
            <a:xfrm>
              <a:off x="930" y="3080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奥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7186" name="组合 47185"/>
          <p:cNvGrpSpPr/>
          <p:nvPr/>
        </p:nvGrpSpPr>
        <p:grpSpPr>
          <a:xfrm>
            <a:off x="6732588" y="4941888"/>
            <a:ext cx="839787" cy="719137"/>
            <a:chOff x="4256" y="3113"/>
            <a:chExt cx="529" cy="453"/>
          </a:xfrm>
        </p:grpSpPr>
        <p:sp>
          <p:nvSpPr>
            <p:cNvPr id="6178" name="椭圆 47139"/>
            <p:cNvSpPr/>
            <p:nvPr/>
          </p:nvSpPr>
          <p:spPr>
            <a:xfrm>
              <a:off x="4256" y="3113"/>
              <a:ext cx="529" cy="453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79" name="文本框 47140"/>
            <p:cNvSpPr txBox="1"/>
            <p:nvPr/>
          </p:nvSpPr>
          <p:spPr>
            <a:xfrm>
              <a:off x="4341" y="3170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俄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7142" name="组合 47141"/>
          <p:cNvGrpSpPr/>
          <p:nvPr/>
        </p:nvGrpSpPr>
        <p:grpSpPr>
          <a:xfrm>
            <a:off x="2268538" y="2492375"/>
            <a:ext cx="4464050" cy="1016000"/>
            <a:chOff x="1456" y="1888"/>
            <a:chExt cx="2768" cy="640"/>
          </a:xfrm>
        </p:grpSpPr>
        <p:sp>
          <p:nvSpPr>
            <p:cNvPr id="6181" name="右箭头 47142"/>
            <p:cNvSpPr/>
            <p:nvPr/>
          </p:nvSpPr>
          <p:spPr>
            <a:xfrm>
              <a:off x="1456" y="2176"/>
              <a:ext cx="1200" cy="192"/>
            </a:xfrm>
            <a:prstGeom prst="rightArrow">
              <a:avLst>
                <a:gd name="adj1" fmla="val 50000"/>
                <a:gd name="adj2" fmla="val 156250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82" name="左箭头 47143"/>
            <p:cNvSpPr/>
            <p:nvPr/>
          </p:nvSpPr>
          <p:spPr>
            <a:xfrm>
              <a:off x="3024" y="2176"/>
              <a:ext cx="1200" cy="192"/>
            </a:xfrm>
            <a:prstGeom prst="leftArrow">
              <a:avLst>
                <a:gd name="adj1" fmla="val 50000"/>
                <a:gd name="adj2" fmla="val 156250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83" name="爆炸形 1 47144"/>
            <p:cNvSpPr/>
            <p:nvPr/>
          </p:nvSpPr>
          <p:spPr>
            <a:xfrm>
              <a:off x="2640" y="2096"/>
              <a:ext cx="384" cy="432"/>
            </a:xfrm>
            <a:prstGeom prst="irregularSeal1">
              <a:avLst/>
            </a:prstGeom>
            <a:solidFill>
              <a:srgbClr val="A5002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84" name="文本框 47145"/>
            <p:cNvSpPr txBox="1"/>
            <p:nvPr/>
          </p:nvSpPr>
          <p:spPr>
            <a:xfrm>
              <a:off x="1664" y="1888"/>
              <a:ext cx="242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世界市场</a:t>
              </a:r>
              <a:r>
                <a:rPr lang="zh-CN" altLang="en-US" sz="2800" dirty="0">
                  <a:latin typeface="Times New Roman" panose="02020603050405020304" pitchFamily="18" charset="0"/>
                </a:rPr>
                <a:t> </a:t>
              </a: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、殖民地问题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7147" name="文本框 47146"/>
          <p:cNvSpPr txBox="1"/>
          <p:nvPr/>
        </p:nvSpPr>
        <p:spPr>
          <a:xfrm>
            <a:off x="3508375" y="4687888"/>
            <a:ext cx="21431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b="1" dirty="0">
                <a:latin typeface="Times New Roman" panose="02020603050405020304" pitchFamily="18" charset="0"/>
                <a:ea typeface="隶书" pitchFamily="49" charset="-122"/>
              </a:rPr>
              <a:t>争夺巴尔干</a:t>
            </a:r>
            <a:endParaRPr lang="zh-CN" altLang="en-US" sz="28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47148" name="组合 47147"/>
          <p:cNvGrpSpPr/>
          <p:nvPr/>
        </p:nvGrpSpPr>
        <p:grpSpPr>
          <a:xfrm>
            <a:off x="3025775" y="1339850"/>
            <a:ext cx="2403475" cy="795338"/>
            <a:chOff x="1906" y="1199"/>
            <a:chExt cx="1466" cy="481"/>
          </a:xfrm>
        </p:grpSpPr>
        <p:sp>
          <p:nvSpPr>
            <p:cNvPr id="6187" name="爆炸形 1 47148"/>
            <p:cNvSpPr/>
            <p:nvPr/>
          </p:nvSpPr>
          <p:spPr>
            <a:xfrm>
              <a:off x="2688" y="1440"/>
              <a:ext cx="240" cy="240"/>
            </a:xfrm>
            <a:prstGeom prst="irregularSeal1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88" name="文本框 47149"/>
            <p:cNvSpPr txBox="1"/>
            <p:nvPr/>
          </p:nvSpPr>
          <p:spPr>
            <a:xfrm rot="-1287927">
              <a:off x="1906" y="1199"/>
              <a:ext cx="1466" cy="3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</a:pP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普法战争后果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7152" name="组合 47151"/>
          <p:cNvGrpSpPr/>
          <p:nvPr/>
        </p:nvGrpSpPr>
        <p:grpSpPr>
          <a:xfrm>
            <a:off x="1763713" y="3617913"/>
            <a:ext cx="1368425" cy="1008062"/>
            <a:chOff x="1111" y="2614"/>
            <a:chExt cx="771" cy="635"/>
          </a:xfrm>
        </p:grpSpPr>
        <p:sp>
          <p:nvSpPr>
            <p:cNvPr id="6191" name="直接连接符 47152"/>
            <p:cNvSpPr/>
            <p:nvPr/>
          </p:nvSpPr>
          <p:spPr>
            <a:xfrm>
              <a:off x="1111" y="2614"/>
              <a:ext cx="0" cy="635"/>
            </a:xfrm>
            <a:prstGeom prst="line">
              <a:avLst/>
            </a:prstGeom>
            <a:ln w="66675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92" name="文本框 47153"/>
            <p:cNvSpPr txBox="1"/>
            <p:nvPr/>
          </p:nvSpPr>
          <p:spPr>
            <a:xfrm>
              <a:off x="1156" y="2840"/>
              <a:ext cx="726" cy="32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800" b="1">
                  <a:latin typeface="Times New Roman" panose="02020603050405020304" pitchFamily="18" charset="0"/>
                </a:rPr>
                <a:t>1879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年</a:t>
              </a:r>
              <a:endParaRPr lang="zh-CN" altLang="en-US" sz="28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7155" name="组合 47154"/>
          <p:cNvGrpSpPr/>
          <p:nvPr/>
        </p:nvGrpSpPr>
        <p:grpSpPr>
          <a:xfrm>
            <a:off x="1763713" y="1457325"/>
            <a:ext cx="1439862" cy="1079500"/>
            <a:chOff x="1111" y="1253"/>
            <a:chExt cx="907" cy="680"/>
          </a:xfrm>
        </p:grpSpPr>
        <p:sp>
          <p:nvSpPr>
            <p:cNvPr id="6194" name="直接连接符 47155"/>
            <p:cNvSpPr/>
            <p:nvPr/>
          </p:nvSpPr>
          <p:spPr>
            <a:xfrm>
              <a:off x="1111" y="1253"/>
              <a:ext cx="0" cy="680"/>
            </a:xfrm>
            <a:prstGeom prst="line">
              <a:avLst/>
            </a:prstGeom>
            <a:ln w="66675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95" name="文本框 47156"/>
            <p:cNvSpPr txBox="1"/>
            <p:nvPr/>
          </p:nvSpPr>
          <p:spPr>
            <a:xfrm>
              <a:off x="1156" y="1480"/>
              <a:ext cx="862" cy="32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800" b="1">
                  <a:latin typeface="Times New Roman" panose="02020603050405020304" pitchFamily="18" charset="0"/>
                </a:rPr>
                <a:t>1882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年</a:t>
              </a:r>
              <a:endParaRPr lang="zh-CN" altLang="en-US" sz="28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7161" name="组合 47160"/>
          <p:cNvGrpSpPr/>
          <p:nvPr/>
        </p:nvGrpSpPr>
        <p:grpSpPr>
          <a:xfrm>
            <a:off x="7885113" y="809625"/>
            <a:ext cx="503237" cy="4464050"/>
            <a:chOff x="4967" y="510"/>
            <a:chExt cx="317" cy="2812"/>
          </a:xfrm>
        </p:grpSpPr>
        <p:sp>
          <p:nvSpPr>
            <p:cNvPr id="6197" name="右大括号 47161"/>
            <p:cNvSpPr/>
            <p:nvPr/>
          </p:nvSpPr>
          <p:spPr>
            <a:xfrm>
              <a:off x="5057" y="510"/>
              <a:ext cx="227" cy="2812"/>
            </a:xfrm>
            <a:prstGeom prst="rightBrace">
              <a:avLst>
                <a:gd name="adj1" fmla="val 103173"/>
                <a:gd name="adj2" fmla="val 50000"/>
              </a:avLst>
            </a:prstGeom>
            <a:noFill/>
            <a:ln w="76200" cap="flat" cmpd="sng">
              <a:solidFill>
                <a:srgbClr val="FF6600"/>
              </a:solidFill>
              <a:prstDash val="lgDash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98" name="文本框 47162"/>
            <p:cNvSpPr txBox="1"/>
            <p:nvPr/>
          </p:nvSpPr>
          <p:spPr>
            <a:xfrm>
              <a:off x="4967" y="1326"/>
              <a:ext cx="181" cy="1134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800" b="1">
                  <a:latin typeface="Times New Roman" panose="02020603050405020304" pitchFamily="18" charset="0"/>
                </a:rPr>
                <a:t>1892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7164" name="组合 47163"/>
          <p:cNvGrpSpPr/>
          <p:nvPr/>
        </p:nvGrpSpPr>
        <p:grpSpPr>
          <a:xfrm>
            <a:off x="6156325" y="1457325"/>
            <a:ext cx="1152525" cy="1079500"/>
            <a:chOff x="3878" y="918"/>
            <a:chExt cx="726" cy="680"/>
          </a:xfrm>
        </p:grpSpPr>
        <p:sp>
          <p:nvSpPr>
            <p:cNvPr id="6200" name="直接连接符 47164"/>
            <p:cNvSpPr/>
            <p:nvPr/>
          </p:nvSpPr>
          <p:spPr>
            <a:xfrm>
              <a:off x="4558" y="918"/>
              <a:ext cx="0" cy="680"/>
            </a:xfrm>
            <a:prstGeom prst="line">
              <a:avLst/>
            </a:prstGeom>
            <a:ln w="66675" cap="flat" cmpd="sng">
              <a:solidFill>
                <a:srgbClr val="FF6600"/>
              </a:solidFill>
              <a:prstDash val="dash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01" name="文本框 47165"/>
            <p:cNvSpPr txBox="1"/>
            <p:nvPr/>
          </p:nvSpPr>
          <p:spPr>
            <a:xfrm>
              <a:off x="3878" y="1099"/>
              <a:ext cx="726" cy="32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800" b="1">
                  <a:latin typeface="Times New Roman" panose="02020603050405020304" pitchFamily="18" charset="0"/>
                </a:rPr>
                <a:t>1904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7167" name="组合 47166"/>
          <p:cNvGrpSpPr/>
          <p:nvPr/>
        </p:nvGrpSpPr>
        <p:grpSpPr>
          <a:xfrm>
            <a:off x="6229350" y="3617913"/>
            <a:ext cx="1150938" cy="1106487"/>
            <a:chOff x="3924" y="2279"/>
            <a:chExt cx="725" cy="697"/>
          </a:xfrm>
        </p:grpSpPr>
        <p:sp>
          <p:nvSpPr>
            <p:cNvPr id="6203" name="直接连接符 47167"/>
            <p:cNvSpPr/>
            <p:nvPr/>
          </p:nvSpPr>
          <p:spPr>
            <a:xfrm>
              <a:off x="4558" y="2279"/>
              <a:ext cx="0" cy="697"/>
            </a:xfrm>
            <a:prstGeom prst="line">
              <a:avLst/>
            </a:prstGeom>
            <a:ln w="66675" cap="flat" cmpd="sng">
              <a:solidFill>
                <a:srgbClr val="FF6600"/>
              </a:solidFill>
              <a:prstDash val="dash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04" name="文本框 47168"/>
            <p:cNvSpPr txBox="1"/>
            <p:nvPr/>
          </p:nvSpPr>
          <p:spPr>
            <a:xfrm>
              <a:off x="3924" y="2505"/>
              <a:ext cx="725" cy="327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800" b="1">
                  <a:latin typeface="Times New Roman" panose="02020603050405020304" pitchFamily="18" charset="0"/>
                </a:rPr>
                <a:t>1907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47170" name="文本框 47169"/>
          <p:cNvSpPr txBox="1"/>
          <p:nvPr/>
        </p:nvSpPr>
        <p:spPr>
          <a:xfrm>
            <a:off x="8388350" y="2092325"/>
            <a:ext cx="684213" cy="18002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Times New Roman" panose="02020603050405020304" pitchFamily="18" charset="0"/>
              </a:rPr>
              <a:t>三国协约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47171" name="组合 47170"/>
          <p:cNvGrpSpPr/>
          <p:nvPr/>
        </p:nvGrpSpPr>
        <p:grpSpPr>
          <a:xfrm>
            <a:off x="323850" y="4194175"/>
            <a:ext cx="2519363" cy="1871663"/>
            <a:chOff x="204" y="2931"/>
            <a:chExt cx="1587" cy="1179"/>
          </a:xfrm>
        </p:grpSpPr>
        <p:sp>
          <p:nvSpPr>
            <p:cNvPr id="6207" name="直接连接符 47171"/>
            <p:cNvSpPr/>
            <p:nvPr/>
          </p:nvSpPr>
          <p:spPr>
            <a:xfrm>
              <a:off x="204" y="2931"/>
              <a:ext cx="0" cy="1179"/>
            </a:xfrm>
            <a:prstGeom prst="line">
              <a:avLst/>
            </a:prstGeom>
            <a:ln w="635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08" name="直接连接符 47172"/>
            <p:cNvSpPr/>
            <p:nvPr/>
          </p:nvSpPr>
          <p:spPr>
            <a:xfrm>
              <a:off x="204" y="4110"/>
              <a:ext cx="1587" cy="0"/>
            </a:xfrm>
            <a:prstGeom prst="line">
              <a:avLst/>
            </a:prstGeom>
            <a:ln w="63500" cap="sq" cmpd="sng">
              <a:solidFill>
                <a:schemeClr val="tx1"/>
              </a:solidFill>
              <a:prstDash val="solid"/>
              <a:miter/>
              <a:headEnd type="none" w="sm" len="sm"/>
              <a:tailEnd type="stealth" w="lg" len="lg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7174" name="组合 47173"/>
          <p:cNvGrpSpPr/>
          <p:nvPr/>
        </p:nvGrpSpPr>
        <p:grpSpPr>
          <a:xfrm>
            <a:off x="6156325" y="4221163"/>
            <a:ext cx="2663825" cy="1873250"/>
            <a:chOff x="3878" y="2976"/>
            <a:chExt cx="1678" cy="1180"/>
          </a:xfrm>
        </p:grpSpPr>
        <p:sp>
          <p:nvSpPr>
            <p:cNvPr id="6210" name="直接连接符 47174"/>
            <p:cNvSpPr/>
            <p:nvPr/>
          </p:nvSpPr>
          <p:spPr>
            <a:xfrm>
              <a:off x="5556" y="2976"/>
              <a:ext cx="0" cy="1179"/>
            </a:xfrm>
            <a:prstGeom prst="line">
              <a:avLst/>
            </a:prstGeom>
            <a:ln w="635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11" name="直接连接符 47175"/>
            <p:cNvSpPr/>
            <p:nvPr/>
          </p:nvSpPr>
          <p:spPr>
            <a:xfrm flipH="1">
              <a:off x="3878" y="4155"/>
              <a:ext cx="1678" cy="1"/>
            </a:xfrm>
            <a:prstGeom prst="line">
              <a:avLst/>
            </a:prstGeom>
            <a:ln w="63500" cap="sq" cmpd="sng">
              <a:solidFill>
                <a:schemeClr val="tx1"/>
              </a:solidFill>
              <a:prstDash val="solid"/>
              <a:miter/>
              <a:headEnd type="none" w="sm" len="sm"/>
              <a:tailEnd type="stealth" w="lg" len="lg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7177" name="爆炸形 2 47176">
            <a:hlinkClick r:id="" action="ppaction://noaction"/>
          </p:cNvPr>
          <p:cNvSpPr/>
          <p:nvPr/>
        </p:nvSpPr>
        <p:spPr>
          <a:xfrm>
            <a:off x="2843213" y="5445125"/>
            <a:ext cx="3240087" cy="1684338"/>
          </a:xfrm>
          <a:prstGeom prst="irregularSeal2">
            <a:avLst/>
          </a:prstGeom>
          <a:solidFill>
            <a:srgbClr val="FF3300"/>
          </a:solidFill>
          <a:ln w="9525"/>
          <a:scene3d>
            <a:camera prst="legacyPerspectiveFront">
              <a:rot lat="1500000" lon="1500000" rev="0"/>
            </a:camera>
            <a:lightRig rig="legacyFlat2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p>
            <a:pPr algn="ctr"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CCFF33"/>
                </a:solidFill>
                <a:latin typeface="Times New Roman" panose="02020603050405020304" pitchFamily="18" charset="0"/>
                <a:ea typeface="隶书" pitchFamily="49" charset="-122"/>
              </a:rPr>
              <a:t>大战一触即发</a:t>
            </a:r>
            <a:endParaRPr lang="zh-CN" altLang="en-US" sz="2800" b="1" dirty="0">
              <a:solidFill>
                <a:srgbClr val="CCFF33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47181" name="组合 47180"/>
          <p:cNvGrpSpPr/>
          <p:nvPr/>
        </p:nvGrpSpPr>
        <p:grpSpPr>
          <a:xfrm>
            <a:off x="200025" y="981075"/>
            <a:ext cx="1058863" cy="4030663"/>
            <a:chOff x="126" y="618"/>
            <a:chExt cx="667" cy="2539"/>
          </a:xfrm>
        </p:grpSpPr>
        <p:sp>
          <p:nvSpPr>
            <p:cNvPr id="6214" name="左大括号 47158"/>
            <p:cNvSpPr/>
            <p:nvPr/>
          </p:nvSpPr>
          <p:spPr>
            <a:xfrm>
              <a:off x="658" y="618"/>
              <a:ext cx="135" cy="2539"/>
            </a:xfrm>
            <a:prstGeom prst="leftBrace">
              <a:avLst>
                <a:gd name="adj1" fmla="val 156641"/>
                <a:gd name="adj2" fmla="val 50384"/>
              </a:avLst>
            </a:prstGeom>
            <a:noFill/>
            <a:ln w="73025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15" name="文本框 47179"/>
            <p:cNvSpPr txBox="1"/>
            <p:nvPr/>
          </p:nvSpPr>
          <p:spPr>
            <a:xfrm>
              <a:off x="126" y="1343"/>
              <a:ext cx="385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2800" b="1" dirty="0">
                  <a:latin typeface="Arial" panose="020B0604020202020204" pitchFamily="34" charset="0"/>
                </a:rPr>
                <a:t>三国同盟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217" name="组合 6216"/>
          <p:cNvGrpSpPr/>
          <p:nvPr/>
        </p:nvGrpSpPr>
        <p:grpSpPr>
          <a:xfrm>
            <a:off x="1403350" y="2781300"/>
            <a:ext cx="685800" cy="779463"/>
            <a:chOff x="883" y="1760"/>
            <a:chExt cx="409" cy="491"/>
          </a:xfrm>
        </p:grpSpPr>
        <p:sp>
          <p:nvSpPr>
            <p:cNvPr id="6218" name="椭圆 6217"/>
            <p:cNvSpPr/>
            <p:nvPr/>
          </p:nvSpPr>
          <p:spPr>
            <a:xfrm>
              <a:off x="883" y="1760"/>
              <a:ext cx="409" cy="491"/>
            </a:xfrm>
            <a:prstGeom prst="ellipse">
              <a:avLst/>
            </a:prstGeom>
            <a:solidFill>
              <a:srgbClr val="E2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buClr>
                  <a:schemeClr val="bg1"/>
                </a:buClr>
              </a:pP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  <p:sp>
          <p:nvSpPr>
            <p:cNvPr id="6219" name="文本框 6218"/>
            <p:cNvSpPr txBox="1"/>
            <p:nvPr/>
          </p:nvSpPr>
          <p:spPr>
            <a:xfrm>
              <a:off x="930" y="1853"/>
              <a:ext cx="202" cy="327"/>
            </a:xfrm>
            <a:prstGeom prst="rect">
              <a:avLst/>
            </a:prstGeom>
            <a:solidFill>
              <a:srgbClr val="E20000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德</a:t>
              </a:r>
              <a:endParaRPr lang="zh-CN" altLang="en-US" sz="2800" b="1" dirty="0"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6220" name="组合 6219"/>
          <p:cNvGrpSpPr/>
          <p:nvPr/>
        </p:nvGrpSpPr>
        <p:grpSpPr>
          <a:xfrm>
            <a:off x="6732588" y="2781300"/>
            <a:ext cx="719137" cy="719138"/>
            <a:chOff x="4241" y="1752"/>
            <a:chExt cx="453" cy="453"/>
          </a:xfrm>
        </p:grpSpPr>
        <p:sp>
          <p:nvSpPr>
            <p:cNvPr id="6221" name="椭圆 6220"/>
            <p:cNvSpPr/>
            <p:nvPr/>
          </p:nvSpPr>
          <p:spPr>
            <a:xfrm>
              <a:off x="4241" y="1752"/>
              <a:ext cx="453" cy="453"/>
            </a:xfrm>
            <a:prstGeom prst="ellipse">
              <a:avLst/>
            </a:prstGeom>
            <a:solidFill>
              <a:srgbClr val="E2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ctr">
                <a:buClr>
                  <a:schemeClr val="bg1"/>
                </a:buClr>
              </a:pP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  <p:sp>
          <p:nvSpPr>
            <p:cNvPr id="6222" name="文本框 6221"/>
            <p:cNvSpPr txBox="1"/>
            <p:nvPr/>
          </p:nvSpPr>
          <p:spPr>
            <a:xfrm>
              <a:off x="4296" y="1809"/>
              <a:ext cx="340" cy="327"/>
            </a:xfrm>
            <a:prstGeom prst="rect">
              <a:avLst/>
            </a:prstGeom>
            <a:solidFill>
              <a:srgbClr val="E20000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800" b="1" dirty="0">
                  <a:latin typeface="Times New Roman" panose="02020603050405020304" pitchFamily="18" charset="0"/>
                  <a:ea typeface="隶书" pitchFamily="49" charset="-122"/>
                </a:rPr>
                <a:t>英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47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7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7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9" dur="80"/>
                                        <p:tgtEl>
                                          <p:spTgt spid="471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0" dur="80"/>
                                        <p:tgtEl>
                                          <p:spTgt spid="471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80"/>
                                        <p:tgtEl>
                                          <p:spTgt spid="471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770" decel="100000"/>
                                        <p:tgtEl>
                                          <p:spTgt spid="6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770" decel="100000"/>
                                        <p:tgtEl>
                                          <p:spTgt spid="62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6" dur="770" fill="hold"/>
                                        <p:tgtEl>
                                          <p:spTgt spid="6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8" dur="770" fill="hold"/>
                                        <p:tgtEl>
                                          <p:spTgt spid="6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70" decel="100000"/>
                                        <p:tgtEl>
                                          <p:spTgt spid="6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770" decel="100000"/>
                                        <p:tgtEl>
                                          <p:spTgt spid="62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7" dur="770" fill="hold"/>
                                        <p:tgtEl>
                                          <p:spTgt spid="6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9" dur="770" fill="hold"/>
                                        <p:tgtEl>
                                          <p:spTgt spid="6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47" grpId="0"/>
      <p:bldP spid="47170" grpId="0"/>
      <p:bldP spid="4717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8"/>
          <p:cNvSpPr txBox="1"/>
          <p:nvPr/>
        </p:nvSpPr>
        <p:spPr>
          <a:xfrm>
            <a:off x="2843213" y="1052513"/>
            <a:ext cx="19446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一、原因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1187450" y="1700213"/>
            <a:ext cx="6934200" cy="2443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这些国家走向结盟的根本出发点是什么？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分析这两大军事集团的性质。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4" name="矩形 19463" descr="纸袋"/>
          <p:cNvSpPr/>
          <p:nvPr/>
        </p:nvSpPr>
        <p:spPr>
          <a:xfrm>
            <a:off x="1042988" y="1628775"/>
            <a:ext cx="374491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思考以下问题</a:t>
            </a:r>
            <a:endParaRPr lang="zh-CN" altLang="en-US" sz="36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 spd="slow">
    <p:wheel spokes="2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6" name="矩形 18435"/>
          <p:cNvSpPr/>
          <p:nvPr/>
        </p:nvSpPr>
        <p:spPr>
          <a:xfrm>
            <a:off x="1619250" y="1773238"/>
            <a:ext cx="6048375" cy="287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粗圆简体" charset="0"/>
                <a:ea typeface="方正粗圆简体" charset="0"/>
              </a:rPr>
              <a:t>祝同学们学习进步！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方正粗圆简体" charset="0"/>
              <a:ea typeface="方正粗圆简体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矩形 22531"/>
          <p:cNvSpPr/>
          <p:nvPr/>
        </p:nvSpPr>
        <p:spPr>
          <a:xfrm>
            <a:off x="2627313" y="2060575"/>
            <a:ext cx="3455987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敬请指导！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0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084580" y="17145"/>
            <a:ext cx="12198350" cy="68230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WPS 演示</Application>
  <PresentationFormat>在屏幕上显示</PresentationFormat>
  <Paragraphs>60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Garamond</vt:lpstr>
      <vt:lpstr>经典中宋简</vt:lpstr>
      <vt:lpstr>微软雅黑</vt:lpstr>
      <vt:lpstr>隶书</vt:lpstr>
      <vt:lpstr>Times New Roman</vt:lpstr>
      <vt:lpstr>隶书</vt:lpstr>
      <vt:lpstr>Calibri</vt:lpstr>
      <vt:lpstr>黑体</vt:lpstr>
      <vt:lpstr>方正粗圆简体</vt:lpstr>
      <vt:lpstr>Segoe Print</vt:lpstr>
      <vt:lpstr>Arial Unicode MS</vt:lpstr>
      <vt:lpstr>Edge</vt:lpstr>
      <vt:lpstr>Network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</cp:revision>
  <dcterms:created xsi:type="dcterms:W3CDTF">2015-11-26T15:11:00Z</dcterms:created>
  <dcterms:modified xsi:type="dcterms:W3CDTF">2017-08-24T11:00:04Z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